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98" d="100"/>
          <a:sy n="98" d="100"/>
        </p:scale>
        <p:origin x="1314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0311/DS_capstone_spacex/blob/main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0311/DS_capstone_spacex/blob/main/EDA%20with%20Data%20Visualis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0311/DS_capstone_spacex/blob/main/EDA%20with%20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0311/DS_capstone_spacex/blob/main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o0311/DS_capstone_spacex/blob/main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Basil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13.11.2021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4966"/>
            <a:ext cx="6564644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/>
              <a:t>Collected data stored into a data frame.</a:t>
            </a:r>
          </a:p>
          <a:p>
            <a:r>
              <a:rPr lang="en-US" sz="2200" dirty="0"/>
              <a:t>Kept only Falcon 9 data</a:t>
            </a:r>
          </a:p>
          <a:p>
            <a:r>
              <a:rPr lang="en-US" sz="2200" dirty="0"/>
              <a:t>Check for missing values using </a:t>
            </a:r>
            <a:r>
              <a:rPr lang="en-US" sz="2200" dirty="0" err="1"/>
              <a:t>pd.isnull</a:t>
            </a:r>
            <a:r>
              <a:rPr lang="en-US" sz="2200" dirty="0"/>
              <a:t>() method.</a:t>
            </a:r>
          </a:p>
          <a:p>
            <a:r>
              <a:rPr lang="en-US" sz="2200" dirty="0"/>
              <a:t>Replaced missing values with mean.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/>
                <a:ea typeface="+mn-ea"/>
                <a:cs typeface="+mn-cs"/>
              </a:rPr>
              <a:t>Git url: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/>
                <a:ea typeface="+mn-ea"/>
                <a:cs typeface="+mn-cs"/>
                <a:hlinkClick r:id="rId3"/>
              </a:rPr>
              <a:t>https://github.com/neo0311/DS_capstone_spacex/blob/main/Data%20Collection%20API.ipynb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endParaRPr lang="en-US" sz="2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AE6026F9-B336-4C55-8E93-0636C0ABDAC1}"/>
              </a:ext>
            </a:extLst>
          </p:cNvPr>
          <p:cNvSpPr/>
          <p:nvPr/>
        </p:nvSpPr>
        <p:spPr>
          <a:xfrm>
            <a:off x="7782128" y="1429965"/>
            <a:ext cx="1624519" cy="690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frame</a:t>
            </a:r>
            <a:endParaRPr lang="en-DE" dirty="0"/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9D8EDF81-157E-475A-857A-79B3E26D3E68}"/>
              </a:ext>
            </a:extLst>
          </p:cNvPr>
          <p:cNvSpPr/>
          <p:nvPr/>
        </p:nvSpPr>
        <p:spPr>
          <a:xfrm>
            <a:off x="7782128" y="2577829"/>
            <a:ext cx="1624519" cy="79766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Filter data only for Falcon 9</a:t>
            </a:r>
            <a:endParaRPr lang="en-DE" dirty="0"/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21291962-EBE5-4695-8947-BFA4AFBC56E2}"/>
              </a:ext>
            </a:extLst>
          </p:cNvPr>
          <p:cNvSpPr/>
          <p:nvPr/>
        </p:nvSpPr>
        <p:spPr>
          <a:xfrm>
            <a:off x="7782128" y="3852152"/>
            <a:ext cx="1624519" cy="88521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Check missing data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A923D83-5A37-453E-A469-669CE84CE964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8594388" y="2120629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B60B66F-C613-40DD-8030-5526C8C55564}"/>
              </a:ext>
            </a:extLst>
          </p:cNvPr>
          <p:cNvCxnSpPr>
            <a:stCxn id="7" idx="2"/>
            <a:endCxn id="9" idx="0"/>
          </p:cNvCxnSpPr>
          <p:nvPr/>
        </p:nvCxnSpPr>
        <p:spPr>
          <a:xfrm>
            <a:off x="8594388" y="3375498"/>
            <a:ext cx="0" cy="47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3F9AEEC8-9F1A-4A26-86E3-97AB8E1BCFA3}"/>
              </a:ext>
            </a:extLst>
          </p:cNvPr>
          <p:cNvSpPr/>
          <p:nvPr/>
        </p:nvSpPr>
        <p:spPr>
          <a:xfrm>
            <a:off x="7782127" y="5009643"/>
            <a:ext cx="1624519" cy="88521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Replace it with mean.</a:t>
            </a:r>
            <a:endParaRPr lang="en-DE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7CF77F-4FBA-478C-A17A-5654EC826230}"/>
              </a:ext>
            </a:extLst>
          </p:cNvPr>
          <p:cNvCxnSpPr/>
          <p:nvPr/>
        </p:nvCxnSpPr>
        <p:spPr>
          <a:xfrm>
            <a:off x="8594388" y="4532989"/>
            <a:ext cx="0" cy="47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1536" y="1371600"/>
            <a:ext cx="10687962" cy="475682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various charts to explore the data and their correlations.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Plotted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Scatter-Flight No. vs Payload - as payload is important feature.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Scatter-Flight No. vs Launch Site – check for site relevancy.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Scatter-Payload vs Launch Site – helps to get insights about payload dependence on site.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Bar-Orbit vs Success Rate – Orbit is a very relevant feature for launches.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– Flight No. vs Orbit – helps to find correlation between flight number and orbit types.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– Year vs Success rate – checks the progress along years.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 url: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https://github.com/neo0311/DS_capstone_spacex/blob/main/EDA%20with%20Data%20Visualisation.ipynb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80967"/>
            <a:ext cx="10515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200" dirty="0"/>
              <a:t>Used SQL queries to understand dataset and look for relevant insights.</a:t>
            </a:r>
          </a:p>
          <a:p>
            <a:r>
              <a:rPr lang="en-US" sz="2200" dirty="0"/>
              <a:t>Used queries:</a:t>
            </a:r>
          </a:p>
          <a:p>
            <a:pPr lvl="1"/>
            <a:r>
              <a:rPr lang="en-US" sz="1800" dirty="0"/>
              <a:t>Unique launch sites</a:t>
            </a:r>
          </a:p>
          <a:p>
            <a:pPr lvl="1"/>
            <a:r>
              <a:rPr lang="en-US" sz="1800" dirty="0"/>
              <a:t>Launch sites beginning with ‘CCA’</a:t>
            </a:r>
          </a:p>
          <a:p>
            <a:pPr lvl="1"/>
            <a:r>
              <a:rPr lang="en-US" sz="1800" dirty="0"/>
              <a:t>Total payload carried by NASA</a:t>
            </a:r>
          </a:p>
          <a:p>
            <a:pPr lvl="1"/>
            <a:r>
              <a:rPr lang="en-GB" sz="1800" dirty="0"/>
              <a:t>Average payload mass carried by booster version F9 v1.1</a:t>
            </a:r>
          </a:p>
          <a:p>
            <a:pPr lvl="1"/>
            <a:r>
              <a:rPr lang="en-GB" sz="1800" dirty="0"/>
              <a:t>Date when the first successful landing outcome in ground pad was achieved.</a:t>
            </a:r>
          </a:p>
          <a:p>
            <a:pPr lvl="1"/>
            <a:r>
              <a:rPr lang="en-GB" sz="1800" dirty="0"/>
              <a:t>Names of the boosters which have success in drone ship and have payload mass greater than 4000 but less than 6000.</a:t>
            </a:r>
          </a:p>
          <a:p>
            <a:pPr lvl="1"/>
            <a:r>
              <a:rPr lang="en-GB" sz="1800" dirty="0"/>
              <a:t>Total number of successful and failure mission outcomes</a:t>
            </a:r>
          </a:p>
          <a:p>
            <a:pPr lvl="1"/>
            <a:r>
              <a:rPr lang="en-GB" sz="1800" dirty="0"/>
              <a:t>Names of the booster versions which have carried the maximum payload mass – using sub query.</a:t>
            </a:r>
          </a:p>
          <a:p>
            <a:pPr lvl="1"/>
            <a:r>
              <a:rPr lang="en-GB" sz="1800" dirty="0"/>
              <a:t>Failed </a:t>
            </a:r>
            <a:r>
              <a:rPr lang="en-GB" sz="1800" dirty="0" err="1"/>
              <a:t>landing_outcomes</a:t>
            </a:r>
            <a:r>
              <a:rPr lang="en-GB" sz="1800" dirty="0"/>
              <a:t> in drone ship, their booster versions, and launch site names for in year 2015</a:t>
            </a:r>
          </a:p>
          <a:p>
            <a:pPr lvl="1"/>
            <a:r>
              <a:rPr lang="en-GB" sz="1800" dirty="0"/>
              <a:t>Count of landing outcomes ranked descending order.</a:t>
            </a:r>
          </a:p>
          <a:p>
            <a:r>
              <a:rPr lang="en-GB" sz="2200" dirty="0"/>
              <a:t>Git link: </a:t>
            </a:r>
            <a:r>
              <a:rPr lang="en-GB" sz="1800" dirty="0">
                <a:hlinkClick r:id="rId3"/>
              </a:rPr>
              <a:t>https://github.com/neo0311/DS_capstone_spacex/blob/main/EDA%20with%20SQL.ipynb</a:t>
            </a:r>
            <a:endParaRPr lang="en-US" sz="18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95951" y="1566153"/>
            <a:ext cx="9595608" cy="215872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collection, wrangling, then do an EDA, visualize the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showed certain factors that depend greatly on the success of stage 1.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this features to create a predictive model.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731523"/>
            <a:ext cx="10530113" cy="26883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has reduced cost of space launches by reusing second stage of the rocket.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we can predict what factors affect the success, then we can take care of that and save money.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doing so, we need data. 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Also, we need to do data mining and create a predictive model.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Collected from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pandas to clean, filter and evaluate quality of data.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Used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sklearn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to create models, tune hyperparameters and then train the models and evaluate their accuracy.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requests library.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get() function from requests to request and parse all the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Check for status code for successful request.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Git url: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https://github.com/neo0311/DS_capstone_spacex/blob/main/Data%20Collection%20API.ipynb</a:t>
            </a:r>
            <a:endParaRPr lang="en-US" sz="20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E0B3A344-2788-4B06-93F4-AD7871EC6F11}"/>
              </a:ext>
            </a:extLst>
          </p:cNvPr>
          <p:cNvSpPr/>
          <p:nvPr/>
        </p:nvSpPr>
        <p:spPr>
          <a:xfrm>
            <a:off x="7782128" y="2110902"/>
            <a:ext cx="1624519" cy="690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Request from SpaceX API</a:t>
            </a:r>
            <a:endParaRPr lang="en-DE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B40A33E2-A7F4-47E3-A951-5E2D41CE6A6F}"/>
              </a:ext>
            </a:extLst>
          </p:cNvPr>
          <p:cNvSpPr/>
          <p:nvPr/>
        </p:nvSpPr>
        <p:spPr>
          <a:xfrm>
            <a:off x="7782128" y="3258766"/>
            <a:ext cx="1624519" cy="79766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Get() function</a:t>
            </a:r>
            <a:endParaRPr lang="en-DE" dirty="0"/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08E8E3DD-7B51-47CC-B4DE-CBC7929D7F97}"/>
              </a:ext>
            </a:extLst>
          </p:cNvPr>
          <p:cNvSpPr/>
          <p:nvPr/>
        </p:nvSpPr>
        <p:spPr>
          <a:xfrm>
            <a:off x="7782128" y="4533089"/>
            <a:ext cx="1624519" cy="88521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Check status code</a:t>
            </a:r>
            <a:endParaRPr lang="en-DE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76EE5E4-B653-409D-94CE-350D5161B3AB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8594388" y="2801566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C971401-3DC0-4DC1-A816-85AF34289B8F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>
            <a:off x="8594388" y="4056435"/>
            <a:ext cx="0" cy="47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31013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Obtained required data from multiple URLs.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Used helper functions to assemble data frame.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Store it to a data frame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Git url: 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hlinkClick r:id="rId3"/>
              </a:rPr>
              <a:t>https://github.com/neo0311/DS_capstone_spacex/blob/main/Data%20Collection%20API.ipynb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FDC6D31A-71F0-4B7E-B16C-AE4D3C12E167}"/>
              </a:ext>
            </a:extLst>
          </p:cNvPr>
          <p:cNvSpPr/>
          <p:nvPr/>
        </p:nvSpPr>
        <p:spPr>
          <a:xfrm>
            <a:off x="7782128" y="2110902"/>
            <a:ext cx="1624519" cy="69066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from web scraping</a:t>
            </a:r>
            <a:endParaRPr lang="en-DE" dirty="0"/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520C8769-0AAF-48C2-B420-58B19CAED23E}"/>
              </a:ext>
            </a:extLst>
          </p:cNvPr>
          <p:cNvSpPr/>
          <p:nvPr/>
        </p:nvSpPr>
        <p:spPr>
          <a:xfrm>
            <a:off x="7782128" y="3258766"/>
            <a:ext cx="1624519" cy="797669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Helper functions to assemble data</a:t>
            </a:r>
            <a:endParaRPr lang="en-DE" dirty="0"/>
          </a:p>
        </p:txBody>
      </p:sp>
      <p:sp>
        <p:nvSpPr>
          <p:cNvPr id="9" name="Flowchart: Process 8">
            <a:extLst>
              <a:ext uri="{FF2B5EF4-FFF2-40B4-BE49-F238E27FC236}">
                <a16:creationId xmlns:a16="http://schemas.microsoft.com/office/drawing/2014/main" id="{350BE095-0843-4BBE-9C7E-E1C75506DECC}"/>
              </a:ext>
            </a:extLst>
          </p:cNvPr>
          <p:cNvSpPr/>
          <p:nvPr/>
        </p:nvSpPr>
        <p:spPr>
          <a:xfrm>
            <a:off x="7782128" y="4533089"/>
            <a:ext cx="1624519" cy="885217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Data frame with required data</a:t>
            </a:r>
            <a:endParaRPr lang="en-DE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1943A76-1521-496D-A6BF-4E560AD9815E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8594388" y="2801566"/>
            <a:ext cx="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527CF4C-090B-4481-8D79-C31E7129DAFF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8594388" y="4056435"/>
            <a:ext cx="0" cy="4766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367</TotalTime>
  <Words>1711</Words>
  <Application>Microsoft Office PowerPoint</Application>
  <PresentationFormat>Widescreen</PresentationFormat>
  <Paragraphs>254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Basil</cp:lastModifiedBy>
  <cp:revision>192</cp:revision>
  <dcterms:created xsi:type="dcterms:W3CDTF">2021-04-29T18:58:34Z</dcterms:created>
  <dcterms:modified xsi:type="dcterms:W3CDTF">2021-11-13T22:23:09Z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